
<file path=[Content_Types].xml><?xml version="1.0" encoding="utf-8"?>
<Types xmlns="http://schemas.openxmlformats.org/package/2006/content-types">
  <Override PartName="/docProps/core.xml" ContentType="application/vnd.openxmlformats-package.core-properties+xml"/>
  <Default Extension="rels" ContentType="application/vnd.openxmlformats-package.relationships+xml"/>
  <Override PartName="/ppt/slideLayouts/slideLayout6.xml" ContentType="application/vnd.openxmlformats-officedocument.presentationml.slideLayout+xml"/>
  <Override PartName="/ppt/slideLayouts/slideLayout8.xml" ContentType="application/vnd.openxmlformats-officedocument.presentationml.slideLayout+xml"/>
  <Override PartName="/ppt/slideLayouts/slideLayout1.xml" ContentType="application/vnd.openxmlformats-officedocument.presentationml.slideLayout+xml"/>
  <Override PartName="/ppt/slideLayouts/slideLayout11.xml" ContentType="application/vnd.openxmlformats-officedocument.presentationml.slideLayout+xml"/>
  <Override PartName="/ppt/slideLayouts/slideLayout3.xml" ContentType="application/vnd.openxmlformats-officedocument.presentationml.slideLayout+xml"/>
  <Default Extension="xml" ContentType="application/xml"/>
  <Override PartName="/docProps/app.xml" ContentType="application/vnd.openxmlformats-officedocument.extended-properties+xml"/>
  <Override PartName="/ppt/slideMasters/slideMaster1.xml" ContentType="application/vnd.openxmlformats-officedocument.presentationml.slideMaster+xml"/>
  <Override PartName="/ppt/slideLayouts/slideLayout5.xml" ContentType="application/vnd.openxmlformats-officedocument.presentationml.slideLayout+xml"/>
  <Override PartName="/ppt/viewProps.xml" ContentType="application/vnd.openxmlformats-officedocument.presentationml.viewProps+xml"/>
  <Override PartName="/ppt/slideLayouts/slideLayout7.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2.xml" ContentType="application/vnd.openxmlformats-officedocument.presentationml.slideLayout+xml"/>
  <Default Extension="bin" ContentType="application/vnd.openxmlformats-officedocument.presentationml.printerSettings"/>
  <Override PartName="/ppt/slides/slide1.xml" ContentType="application/vnd.openxmlformats-officedocument.presentationml.slide+xml"/>
  <Default Extension="jpeg" ContentType="image/jpeg"/>
  <Override PartName="/ppt/slideLayouts/slideLayout4.xml" ContentType="application/vnd.openxmlformats-officedocument.presentationml.slideLayout+xml"/>
  <Override PartName="/ppt/tableStyles.xml" ContentType="application/vnd.openxmlformats-officedocument.presentationml.tableStyles+xml"/>
  <Override PartName="/ppt/theme/theme1.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r:id="rId1"/>
  </p:sldMasterIdLst>
  <p:sldIdLst>
    <p:sldId id="256" r:id="rId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showOutlineIcons="0">
    <p:restoredLeft sz="15620"/>
    <p:restoredTop sz="94660"/>
  </p:normalViewPr>
  <p:slideViewPr>
    <p:cSldViewPr snapToObjects="1">
      <p:cViewPr varScale="1">
        <p:scale>
          <a:sx n="106" d="100"/>
          <a:sy n="106" d="100"/>
        </p:scale>
        <p:origin x="-960" y="-11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3" Type="http://schemas.openxmlformats.org/officeDocument/2006/relationships/printerSettings" Target="printerSettings/printerSettings1.bin"/><Relationship Id="rId4" Type="http://schemas.openxmlformats.org/officeDocument/2006/relationships/presProps" Target="presProps.xml"/><Relationship Id="rId5" Type="http://schemas.openxmlformats.org/officeDocument/2006/relationships/viewProps" Target="viewProps.xml"/><Relationship Id="rId6" Type="http://schemas.openxmlformats.org/officeDocument/2006/relationships/theme" Target="theme/theme1.xml"/><Relationship Id="rId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2A2086C-88CD-8744-8479-F0931E420F2B}" type="datetimeFigureOut">
              <a:rPr lang="en-US" smtClean="0"/>
              <a:pPr/>
              <a:t>4/17/16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2A2086C-88CD-8744-8479-F0931E420F2B}" type="datetimeFigureOut">
              <a:rPr lang="en-US" smtClean="0"/>
              <a:pPr/>
              <a:t>4/17/16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2A2086C-88CD-8744-8479-F0931E420F2B}" type="datetimeFigureOut">
              <a:rPr lang="en-US" smtClean="0"/>
              <a:pPr/>
              <a:t>4/17/16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2A2086C-88CD-8744-8479-F0931E420F2B}" type="datetimeFigureOut">
              <a:rPr lang="en-US" smtClean="0"/>
              <a:pPr/>
              <a:t>4/17/16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2A2086C-88CD-8744-8479-F0931E420F2B}" type="datetimeFigureOut">
              <a:rPr lang="en-US" smtClean="0"/>
              <a:pPr/>
              <a:t>4/17/16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2A2086C-88CD-8744-8479-F0931E420F2B}" type="datetimeFigureOut">
              <a:rPr lang="en-US" smtClean="0"/>
              <a:pPr/>
              <a:t>4/17/16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2A2086C-88CD-8744-8479-F0931E420F2B}" type="datetimeFigureOut">
              <a:rPr lang="en-US" smtClean="0"/>
              <a:pPr/>
              <a:t>4/17/16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2A2086C-88CD-8744-8479-F0931E420F2B}" type="datetimeFigureOut">
              <a:rPr lang="en-US" smtClean="0"/>
              <a:pPr/>
              <a:t>4/17/16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2A2086C-88CD-8744-8479-F0931E420F2B}" type="datetimeFigureOut">
              <a:rPr lang="en-US" smtClean="0"/>
              <a:pPr/>
              <a:t>4/17/16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2A2086C-88CD-8744-8479-F0931E420F2B}" type="datetimeFigureOut">
              <a:rPr lang="en-US" smtClean="0"/>
              <a:pPr/>
              <a:t>4/17/16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2A2086C-88CD-8744-8479-F0931E420F2B}" type="datetimeFigureOut">
              <a:rPr lang="en-US" smtClean="0"/>
              <a:pPr/>
              <a:t>4/17/16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4E97FE4-FD96-0E4D-8E31-42A9ED5CEB40}"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2A2086C-88CD-8744-8479-F0931E420F2B}" type="datetimeFigureOut">
              <a:rPr lang="en-US" smtClean="0"/>
              <a:pPr/>
              <a:t>4/17/16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4E97FE4-FD96-0E4D-8E31-42A9ED5CEB40}"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r:id="rId1"/>
    <p:sldLayoutId r:id="rId2"/>
    <p:sldLayoutId r:id="rId3"/>
    <p:sldLayoutId r:id="rId4"/>
    <p:sldLayoutId r:id="rId5"/>
    <p:sldLayoutId r:id="rId6"/>
    <p:sldLayoutId r:id="rId7"/>
    <p:sldLayoutId r:id="rId8"/>
    <p:sldLayoutId r:id="rId9"/>
    <p:sldLayoutId r:id="rId10"/>
    <p:sldLayoutId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28601"/>
            <a:ext cx="7772400" cy="838200"/>
          </a:xfrm>
        </p:spPr>
        <p:txBody>
          <a:bodyPr/>
          <a:lstStyle/>
          <a:p>
            <a:r>
              <a:rPr lang="en-US" dirty="0" smtClean="0"/>
              <a:t>Kennedy timeline</a:t>
            </a:r>
            <a:endParaRPr lang="en-US" dirty="0"/>
          </a:p>
        </p:txBody>
      </p:sp>
      <p:cxnSp>
        <p:nvCxnSpPr>
          <p:cNvPr id="5" name="Straight Arrow Connector 4"/>
          <p:cNvCxnSpPr/>
          <p:nvPr/>
        </p:nvCxnSpPr>
        <p:spPr>
          <a:xfrm>
            <a:off x="838200" y="6096000"/>
            <a:ext cx="7239000" cy="1588"/>
          </a:xfrm>
          <a:prstGeom prst="straightConnector1">
            <a:avLst/>
          </a:prstGeom>
          <a:ln w="57150" cap="flat" cmpd="sng" algn="ctr">
            <a:solidFill>
              <a:schemeClr val="tx1"/>
            </a:solidFill>
            <a:prstDash val="solid"/>
            <a:round/>
            <a:headEnd type="arrow" w="med" len="med"/>
            <a:tailEnd type="arrow" w="med" len="med"/>
          </a:ln>
        </p:spPr>
        <p:style>
          <a:lnRef idx="2">
            <a:schemeClr val="accent1"/>
          </a:lnRef>
          <a:fillRef idx="0">
            <a:schemeClr val="accent1"/>
          </a:fillRef>
          <a:effectRef idx="1">
            <a:schemeClr val="accent1"/>
          </a:effectRef>
          <a:fontRef idx="minor">
            <a:schemeClr val="tx1"/>
          </a:fontRef>
        </p:style>
      </p:cxnSp>
      <p:cxnSp>
        <p:nvCxnSpPr>
          <p:cNvPr id="7" name="Straight Connector 6"/>
          <p:cNvCxnSpPr/>
          <p:nvPr/>
        </p:nvCxnSpPr>
        <p:spPr>
          <a:xfrm rot="5400000">
            <a:off x="838994" y="6096794"/>
            <a:ext cx="762000" cy="1588"/>
          </a:xfrm>
          <a:prstGeom prst="line">
            <a:avLst/>
          </a:prstGeom>
          <a:ln w="38100" cap="flat" cmpd="sng" algn="ctr">
            <a:solidFill>
              <a:schemeClr val="tx1"/>
            </a:solidFill>
            <a:prstDash val="solid"/>
            <a:round/>
            <a:headEnd type="none" w="med" len="med"/>
            <a:tailEnd type="none" w="med" len="med"/>
          </a:ln>
        </p:spPr>
        <p:style>
          <a:lnRef idx="2">
            <a:schemeClr val="accent1"/>
          </a:lnRef>
          <a:fillRef idx="0">
            <a:schemeClr val="accent1"/>
          </a:fillRef>
          <a:effectRef idx="1">
            <a:schemeClr val="accent1"/>
          </a:effectRef>
          <a:fontRef idx="minor">
            <a:schemeClr val="tx1"/>
          </a:fontRef>
        </p:style>
      </p:cxnSp>
      <p:sp>
        <p:nvSpPr>
          <p:cNvPr id="8" name="Rectangle 7"/>
          <p:cNvSpPr/>
          <p:nvPr/>
        </p:nvSpPr>
        <p:spPr>
          <a:xfrm>
            <a:off x="227806" y="1066801"/>
            <a:ext cx="7544594" cy="609599"/>
          </a:xfrm>
          <a:prstGeom prst="rect">
            <a:avLst/>
          </a:prstGeom>
          <a:solidFill>
            <a:schemeClr val="bg1"/>
          </a:solidFill>
          <a:ln w="38100" cap="flat" cmpd="sng" algn="ctr">
            <a:solidFill>
              <a:schemeClr val="tx1"/>
            </a:solidFill>
            <a:prstDash val="solid"/>
            <a:round/>
            <a:headEnd type="none" w="med" len="med"/>
            <a:tailEnd type="none" w="med" len="med"/>
          </a:ln>
        </p:spPr>
        <p:style>
          <a:lnRef idx="1">
            <a:schemeClr val="accent1"/>
          </a:lnRef>
          <a:fillRef idx="3">
            <a:schemeClr val="accent1"/>
          </a:fillRef>
          <a:effectRef idx="2">
            <a:schemeClr val="accent1"/>
          </a:effectRef>
          <a:fontRef idx="minor">
            <a:schemeClr val="lt1"/>
          </a:fontRef>
        </p:style>
        <p:txBody>
          <a:bodyPr rtlCol="0" anchor="ctr"/>
          <a:lstStyle/>
          <a:p>
            <a:pPr algn="ctr"/>
            <a:r>
              <a:rPr lang="en-US" dirty="0" smtClean="0">
                <a:solidFill>
                  <a:schemeClr val="tx1"/>
                </a:solidFill>
              </a:rPr>
              <a:t>April 1961, the CIA launched</a:t>
            </a:r>
            <a:r>
              <a:rPr lang="en-US" dirty="0" smtClean="0">
                <a:solidFill>
                  <a:schemeClr val="tx1"/>
                </a:solidFill>
              </a:rPr>
              <a:t> an </a:t>
            </a:r>
            <a:r>
              <a:rPr lang="en-US" dirty="0" smtClean="0">
                <a:solidFill>
                  <a:schemeClr val="tx1"/>
                </a:solidFill>
              </a:rPr>
              <a:t>invasion of Cuba by 1,400 American-trained Cubans</a:t>
            </a:r>
            <a:endParaRPr lang="en-US" dirty="0">
              <a:solidFill>
                <a:schemeClr val="tx1"/>
              </a:solidFill>
            </a:endParaRPr>
          </a:p>
        </p:txBody>
      </p:sp>
      <p:sp>
        <p:nvSpPr>
          <p:cNvPr id="9" name="Rectangle 8"/>
          <p:cNvSpPr/>
          <p:nvPr/>
        </p:nvSpPr>
        <p:spPr>
          <a:xfrm>
            <a:off x="1524000" y="3505200"/>
            <a:ext cx="5486400" cy="990600"/>
          </a:xfrm>
          <a:prstGeom prst="rect">
            <a:avLst/>
          </a:prstGeom>
          <a:solidFill>
            <a:schemeClr val="bg1"/>
          </a:solidFill>
          <a:ln w="38100" cap="flat" cmpd="sng" algn="ctr">
            <a:solidFill>
              <a:schemeClr val="tx1"/>
            </a:solidFill>
            <a:prstDash val="solid"/>
            <a:round/>
            <a:headEnd type="none" w="med" len="med"/>
            <a:tailEnd type="none" w="med" len="med"/>
          </a:ln>
        </p:spPr>
        <p:style>
          <a:lnRef idx="1">
            <a:schemeClr val="accent1"/>
          </a:lnRef>
          <a:fillRef idx="3">
            <a:schemeClr val="accent1"/>
          </a:fillRef>
          <a:effectRef idx="2">
            <a:schemeClr val="accent1"/>
          </a:effectRef>
          <a:fontRef idx="minor">
            <a:schemeClr val="lt1"/>
          </a:fontRef>
        </p:style>
        <p:txBody>
          <a:bodyPr rtlCol="0" anchor="ctr"/>
          <a:lstStyle/>
          <a:p>
            <a:pPr algn="ctr"/>
            <a:r>
              <a:rPr lang="en-US" dirty="0" smtClean="0">
                <a:solidFill>
                  <a:schemeClr val="tx1"/>
                </a:solidFill>
              </a:rPr>
              <a:t>On August 13, 1961, East Germany began constructing a wall between the two sections of Berlin.</a:t>
            </a:r>
            <a:endParaRPr lang="en-US" dirty="0">
              <a:solidFill>
                <a:schemeClr val="tx1"/>
              </a:solidFill>
            </a:endParaRPr>
          </a:p>
        </p:txBody>
      </p:sp>
      <p:sp>
        <p:nvSpPr>
          <p:cNvPr id="10" name="Rectangle 9"/>
          <p:cNvSpPr/>
          <p:nvPr/>
        </p:nvSpPr>
        <p:spPr>
          <a:xfrm>
            <a:off x="838200" y="1866900"/>
            <a:ext cx="7467600" cy="990600"/>
          </a:xfrm>
          <a:prstGeom prst="rect">
            <a:avLst/>
          </a:prstGeom>
          <a:solidFill>
            <a:schemeClr val="bg1"/>
          </a:solidFill>
          <a:ln w="38100" cap="flat" cmpd="sng" algn="ctr">
            <a:solidFill>
              <a:schemeClr val="tx1"/>
            </a:solidFill>
            <a:prstDash val="solid"/>
            <a:round/>
            <a:headEnd type="none" w="med" len="med"/>
            <a:tailEnd type="none" w="med" len="med"/>
          </a:ln>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000" dirty="0" smtClean="0">
                <a:solidFill>
                  <a:schemeClr val="tx1"/>
                </a:solidFill>
              </a:rPr>
              <a:t>May 1961 President Kennedy approves sending 400 Special Forces troops and 100 other U.S. military advisers to South Vietnam. On the same day, he orders the start of clandestine warfare against North Vietnam to be conducted by South Vietnamese agents under the direction and training of the CIA and U.S. Special Forces troops. Kennedy’s orders also called for South Vietnamese forces to infiltrate Laos to locate and disrupt communist bases and supply lines there.</a:t>
            </a:r>
            <a:endParaRPr lang="en-US" sz="1000" dirty="0">
              <a:solidFill>
                <a:schemeClr val="tx1"/>
              </a:solidFill>
            </a:endParaRPr>
          </a:p>
        </p:txBody>
      </p:sp>
      <p:sp>
        <p:nvSpPr>
          <p:cNvPr id="11" name="Rectangle 10"/>
          <p:cNvSpPr/>
          <p:nvPr/>
        </p:nvSpPr>
        <p:spPr>
          <a:xfrm>
            <a:off x="2286000" y="4725988"/>
            <a:ext cx="5486400" cy="990600"/>
          </a:xfrm>
          <a:prstGeom prst="rect">
            <a:avLst/>
          </a:prstGeom>
          <a:solidFill>
            <a:schemeClr val="bg1"/>
          </a:solidFill>
          <a:ln w="38100" cap="flat" cmpd="sng" algn="ctr">
            <a:solidFill>
              <a:schemeClr val="tx1"/>
            </a:solidFill>
            <a:prstDash val="solid"/>
            <a:round/>
            <a:headEnd type="none" w="med" len="med"/>
            <a:tailEnd type="none" w="med" len="med"/>
          </a:ln>
        </p:spPr>
        <p:style>
          <a:lnRef idx="1">
            <a:schemeClr val="accent1"/>
          </a:lnRef>
          <a:fillRef idx="3">
            <a:schemeClr val="accent1"/>
          </a:fillRef>
          <a:effectRef idx="2">
            <a:schemeClr val="accent1"/>
          </a:effectRef>
          <a:fontRef idx="minor">
            <a:schemeClr val="lt1"/>
          </a:fontRef>
        </p:style>
        <p:txBody>
          <a:bodyPr rtlCol="0" anchor="ctr"/>
          <a:lstStyle/>
          <a:p>
            <a:pPr algn="ctr"/>
            <a:r>
              <a:rPr lang="en-US" dirty="0" smtClean="0">
                <a:solidFill>
                  <a:schemeClr val="tx1"/>
                </a:solidFill>
              </a:rPr>
              <a:t>13-day political and military standoff in October 1962 over the installation of nuclear-armed Soviet missiles on Cuba, just 90 miles from U.S. shores.</a:t>
            </a:r>
            <a:endParaRPr lang="en-US" dirty="0">
              <a:solidFill>
                <a:schemeClr val="tx1"/>
              </a:solidFill>
            </a:endParaRPr>
          </a:p>
        </p:txBody>
      </p:sp>
      <p:cxnSp>
        <p:nvCxnSpPr>
          <p:cNvPr id="12" name="Straight Connector 11"/>
          <p:cNvCxnSpPr/>
          <p:nvPr/>
        </p:nvCxnSpPr>
        <p:spPr>
          <a:xfrm rot="5400000">
            <a:off x="1905794" y="6247606"/>
            <a:ext cx="762000" cy="1588"/>
          </a:xfrm>
          <a:prstGeom prst="line">
            <a:avLst/>
          </a:prstGeom>
          <a:ln w="38100" cap="flat" cmpd="sng" algn="ctr">
            <a:solidFill>
              <a:schemeClr val="tx1"/>
            </a:solidFill>
            <a:prstDash val="solid"/>
            <a:round/>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13" name="Straight Connector 12"/>
          <p:cNvCxnSpPr/>
          <p:nvPr/>
        </p:nvCxnSpPr>
        <p:spPr>
          <a:xfrm rot="5400000">
            <a:off x="2058194" y="6400006"/>
            <a:ext cx="762000" cy="1588"/>
          </a:xfrm>
          <a:prstGeom prst="line">
            <a:avLst/>
          </a:prstGeom>
          <a:ln w="38100" cap="flat" cmpd="sng" algn="ctr">
            <a:solidFill>
              <a:schemeClr val="tx1"/>
            </a:solidFill>
            <a:prstDash val="solid"/>
            <a:round/>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14" name="Straight Connector 13"/>
          <p:cNvCxnSpPr/>
          <p:nvPr/>
        </p:nvCxnSpPr>
        <p:spPr>
          <a:xfrm rot="5400000">
            <a:off x="2210594" y="6552406"/>
            <a:ext cx="762000" cy="1588"/>
          </a:xfrm>
          <a:prstGeom prst="line">
            <a:avLst/>
          </a:prstGeom>
          <a:ln w="38100" cap="flat" cmpd="sng" algn="ctr">
            <a:solidFill>
              <a:schemeClr val="tx1"/>
            </a:solidFill>
            <a:prstDash val="solid"/>
            <a:round/>
            <a:headEnd type="none" w="med" len="med"/>
            <a:tailEnd type="none" w="med" len="med"/>
          </a:ln>
        </p:spPr>
        <p:style>
          <a:lnRef idx="2">
            <a:schemeClr val="accent1"/>
          </a:lnRef>
          <a:fillRef idx="0">
            <a:schemeClr val="accent1"/>
          </a:fillRef>
          <a:effectRef idx="1">
            <a:schemeClr val="accent1"/>
          </a:effectRef>
          <a:fontRef idx="minor">
            <a:schemeClr val="tx1"/>
          </a:fontRef>
        </p:style>
      </p:cxn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16</TotalTime>
  <Words>147</Words>
  <Application>Microsoft Macintosh PowerPoint</Application>
  <PresentationFormat>On-screen Show (4:3)</PresentationFormat>
  <Paragraphs>5</Paragraphs>
  <Slides>1</Slides>
  <Notes>0</Notes>
  <HiddenSlides>0</HiddenSlides>
  <MMClips>0</MMClips>
  <ScaleCrop>false</ScaleCrop>
  <HeadingPairs>
    <vt:vector size="4" baseType="variant">
      <vt:variant>
        <vt:lpstr>Design Template</vt:lpstr>
      </vt:variant>
      <vt:variant>
        <vt:i4>1</vt:i4>
      </vt:variant>
      <vt:variant>
        <vt:lpstr>Slide Titles</vt:lpstr>
      </vt:variant>
      <vt:variant>
        <vt:i4>1</vt:i4>
      </vt:variant>
    </vt:vector>
  </HeadingPairs>
  <TitlesOfParts>
    <vt:vector size="2" baseType="lpstr">
      <vt:lpstr>Office Theme</vt:lpstr>
      <vt:lpstr>Kennedy timeline</vt:lpstr>
    </vt:vector>
  </TitlesOfParts>
  <Company>Washington Latin PCS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Thomas Hagerty</dc:creator>
  <cp:lastModifiedBy>Thomas Hagerty</cp:lastModifiedBy>
  <cp:revision>3</cp:revision>
  <dcterms:created xsi:type="dcterms:W3CDTF">2016-04-18T01:19:16Z</dcterms:created>
  <dcterms:modified xsi:type="dcterms:W3CDTF">2016-04-18T01:27:22Z</dcterms:modified>
</cp:coreProperties>
</file>

<file path=docProps/thumbnail.jpeg>
</file>